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T Sans Narrow"/>
      <p:regular r:id="rId26"/>
      <p:bold r:id="rId27"/>
    </p:embeddedFont>
    <p:embeddedFont>
      <p:font typeface="Comfortaa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D36D6B2-C13B-49B0-9317-FC41CE0DF691}">
  <a:tblStyle styleId="{7D36D6B2-C13B-49B0-9317-FC41CE0DF6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regular.fntdata"/><Relationship Id="rId25" Type="http://schemas.openxmlformats.org/officeDocument/2006/relationships/slide" Target="slides/slide20.xml"/><Relationship Id="rId28" Type="http://schemas.openxmlformats.org/officeDocument/2006/relationships/font" Target="fonts/Comfortaa-regular.fntdata"/><Relationship Id="rId27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594175" y="411950"/>
            <a:ext cx="82626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/>
              <a:t>Aplicaciones Web basadas en Servicios (AWS)</a:t>
            </a:r>
            <a:endParaRPr sz="3800"/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1588350" y="3262100"/>
            <a:ext cx="59673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Taller W01 G3: </a:t>
            </a:r>
            <a:r>
              <a:rPr b="1" lang="es"/>
              <a:t>Research Groups</a:t>
            </a:r>
            <a:endParaRPr b="1"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163" y="1303248"/>
            <a:ext cx="1960625" cy="17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2771525" y="4133100"/>
            <a:ext cx="33891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   </a:t>
            </a:r>
            <a:r>
              <a:rPr b="1" lang="es" sz="1500"/>
              <a:t>Pedro Tejada De Los Santos</a:t>
            </a:r>
            <a:endParaRPr b="1" sz="15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     Willy De Los Santos Uribe</a:t>
            </a:r>
            <a:endParaRPr b="1" sz="1500"/>
          </a:p>
          <a:p>
            <a:pPr indent="0" lvl="0" marL="91440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David Féliz Fernández</a:t>
            </a:r>
            <a:endParaRPr b="1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Research Groups</a:t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13" y="1082850"/>
            <a:ext cx="8134975" cy="394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397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Effort analysis by member</a:t>
            </a:r>
            <a:endParaRPr/>
          </a:p>
        </p:txBody>
      </p:sp>
      <p:graphicFrame>
        <p:nvGraphicFramePr>
          <p:cNvPr id="130" name="Shape 13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{7D36D6B2-C13B-49B0-9317-FC41CE0DF691}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5031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Miembro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Horas diarias (promedio)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Horas semanales (promedio)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Horas Totales (promedio)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503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Pedro Tejada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03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Willy De Los Santos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03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David Féliz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Postman Tests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1212300"/>
            <a:ext cx="8650949" cy="37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Postman Test</a:t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2425"/>
            <a:ext cx="8839199" cy="37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Postman Test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525"/>
            <a:ext cx="8520600" cy="388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Postman Test</a:t>
            </a:r>
            <a:endParaRPr/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75" y="1071075"/>
            <a:ext cx="8520600" cy="389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Travis CI Tests</a:t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75" y="1081800"/>
            <a:ext cx="8463251" cy="38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Travis CI Tests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13" y="1152425"/>
            <a:ext cx="8333175" cy="37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API Demonstration</a:t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637" y="1805975"/>
            <a:ext cx="2516725" cy="20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Conclusions and Learned lessons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88" y="2791763"/>
            <a:ext cx="26003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00" y="1736113"/>
            <a:ext cx="2600325" cy="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625" y="513700"/>
            <a:ext cx="5578750" cy="253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idx="1" type="body"/>
          </p:nvPr>
        </p:nvSpPr>
        <p:spPr>
          <a:xfrm>
            <a:off x="717300" y="3390300"/>
            <a:ext cx="77094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Application Programming Interface, is a set of applications, functions and procedures that offers a library to be used by other software as an abstraction layer.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25" y="0"/>
            <a:ext cx="8435351" cy="31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1554675" y="3698525"/>
            <a:ext cx="74235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mfortaa"/>
                <a:ea typeface="Comfortaa"/>
                <a:cs typeface="Comfortaa"/>
                <a:sym typeface="Comfortaa"/>
              </a:rPr>
              <a:t>Pedro Tejada</a:t>
            </a: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							pedtejde@alum.us.es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mfortaa"/>
                <a:ea typeface="Comfortaa"/>
                <a:cs typeface="Comfortaa"/>
                <a:sym typeface="Comfortaa"/>
              </a:rPr>
              <a:t>Willy De Los Santos</a:t>
            </a: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					wildeuri@alum.us.es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Comfortaa"/>
                <a:ea typeface="Comfortaa"/>
                <a:cs typeface="Comfortaa"/>
                <a:sym typeface="Comfortaa"/>
              </a:rPr>
              <a:t>David Féliz</a:t>
            </a: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							davfelfer@alum.us.es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Objectives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Work done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Resource design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Effort analysis by member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Postman Tests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Travis CI Tests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API Demonstration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Conclusions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Acknowledgments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Objectives</a:t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Back end development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Front end development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API Tests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Work Done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00" y="1094600"/>
            <a:ext cx="7709975" cy="377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700" y="174825"/>
            <a:ext cx="142875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Home page</a:t>
            </a: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12" y="1087536"/>
            <a:ext cx="7741374" cy="383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Guest view</a:t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00" y="1152413"/>
            <a:ext cx="8086001" cy="368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Research Groups</a:t>
            </a:r>
            <a:endParaRPr/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-792" r="-792" t="0"/>
          <a:stretch/>
        </p:blipFill>
        <p:spPr>
          <a:xfrm>
            <a:off x="447250" y="1093575"/>
            <a:ext cx="8154926" cy="39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Research Groups</a:t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00" y="1093575"/>
            <a:ext cx="8081999" cy="39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